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81" autoAdjust="0"/>
    <p:restoredTop sz="94660"/>
  </p:normalViewPr>
  <p:slideViewPr>
    <p:cSldViewPr snapToGrid="0">
      <p:cViewPr>
        <p:scale>
          <a:sx n="100" d="100"/>
          <a:sy n="100" d="100"/>
        </p:scale>
        <p:origin x="1008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FF40843-348C-1261-C37C-C232AEE87E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8569BD2-8A6C-8894-C5A5-142B1E90B3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2718F29-56A5-B4BC-3946-3A969B2F9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8B2B7-F557-4F9E-A33E-2117F144BB82}" type="datetimeFigureOut">
              <a:rPr lang="fr-FR" smtClean="0"/>
              <a:t>25/08/2025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B37597C-7900-C375-E8BD-4AF136AE7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D8D7D51-8DC4-4298-5018-5A980C177B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13619-E66B-41D1-B655-FAFFA520732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9926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DF88C3F-7F5A-B661-2C01-966B8E95D4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A7B34AA-933D-9DE9-96CC-A5862FB3F3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42AF8C9-12E5-7B95-FDE7-D4C622046C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8B2B7-F557-4F9E-A33E-2117F144BB82}" type="datetimeFigureOut">
              <a:rPr lang="fr-FR" smtClean="0"/>
              <a:t>25/08/2025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B32B273-8829-F93D-B975-977A66EA82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A931001-93DB-CC8A-3E74-B3FB1AFEEC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13619-E66B-41D1-B655-FAFFA520732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3733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8C9A1900-BDBD-F791-C841-09A4FB98534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E5B06FC-8A8A-70BD-F5BA-502F734EF7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87FC618-25B9-47A6-B91B-F3CE12983E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8B2B7-F557-4F9E-A33E-2117F144BB82}" type="datetimeFigureOut">
              <a:rPr lang="fr-FR" smtClean="0"/>
              <a:t>25/08/2025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265F49-86C5-A8E1-6753-D7B6861BCA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4CFE3F5-3F55-8FA6-DF2A-B34AE400E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13619-E66B-41D1-B655-FAFFA520732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5235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4710061-EA0C-9D9D-6CA6-63BFC7B970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AE1C001-F7D1-1AB0-009B-B09EC46912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77AE08A-22EE-C448-40F5-6BE00B9464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8B2B7-F557-4F9E-A33E-2117F144BB82}" type="datetimeFigureOut">
              <a:rPr lang="fr-FR" smtClean="0"/>
              <a:t>25/08/2025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8B23A75-C104-EF41-4A21-6C2FEFCDD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793976D-146F-66A5-AA56-D38BD808D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13619-E66B-41D1-B655-FAFFA520732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3943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A9FABBE-E2A4-7A1F-0A4E-36EBD72106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AB6329B-FFBA-9EA0-B2DD-119E1FD778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CFE0517-B158-74D9-6E02-5BAEC69302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8B2B7-F557-4F9E-A33E-2117F144BB82}" type="datetimeFigureOut">
              <a:rPr lang="fr-FR" smtClean="0"/>
              <a:t>25/08/2025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76E92E7-B60B-1DA6-BA2A-0818B83D3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6835215-A8D7-6AA1-8BB5-D4453A449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13619-E66B-41D1-B655-FAFFA520732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5221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09CE4FC-D13B-E933-351A-A54EEF0ED7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3A79366-991F-CA76-220B-03C297AFE4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B28C338-75CC-9D69-E31E-D7A3491191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468A7B0-20A2-B868-36EB-62C418D91F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8B2B7-F557-4F9E-A33E-2117F144BB82}" type="datetimeFigureOut">
              <a:rPr lang="fr-FR" smtClean="0"/>
              <a:t>25/08/2025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EEF9D61-A3DA-A8BC-0701-7C75417586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1DD4038-AA77-F105-13F2-B256EF62A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13619-E66B-41D1-B655-FAFFA520732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1256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1B4E953-510A-6CE1-0578-C6EC733673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1B2ED39-F33E-B381-C38F-F582CF55F9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AD94314-A165-970A-8645-52486EDDD0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54BFE506-F3E4-60B9-12B6-2AFA0FF60D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896BE436-3BE1-F750-4B15-EB3C487B03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5A3A581C-2B29-F11F-2DEB-F9E2555F7B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8B2B7-F557-4F9E-A33E-2117F144BB82}" type="datetimeFigureOut">
              <a:rPr lang="fr-FR" smtClean="0"/>
              <a:t>25/08/2025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6E6866A9-A733-6A07-37CF-67FF0C762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C7F63074-8FE9-6270-5804-B4431B6B1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13619-E66B-41D1-B655-FAFFA520732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0985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9371916-201A-C56F-FF62-E4543A77EA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C8ADD32-23A5-E7E0-F6AC-AAA57DF420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8B2B7-F557-4F9E-A33E-2117F144BB82}" type="datetimeFigureOut">
              <a:rPr lang="fr-FR" smtClean="0"/>
              <a:t>25/08/2025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EEE9CC8-482B-9E7F-B7A3-D3820AF2C6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9B2AF95-5DE3-2C17-09D7-B19A68B68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13619-E66B-41D1-B655-FAFFA520732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5698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4CE91E5B-7E6F-1C40-6637-CDDF737D7B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8B2B7-F557-4F9E-A33E-2117F144BB82}" type="datetimeFigureOut">
              <a:rPr lang="fr-FR" smtClean="0"/>
              <a:t>25/08/2025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1D55551-520D-E128-CE71-B3AD21BC89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B4FBBE0-ED8F-B03C-6FE7-2A70BA3B8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13619-E66B-41D1-B655-FAFFA520732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4828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C9CE3EB-92B7-E8B9-DDC6-6F26A9FE2C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EC81D1D-2C53-E922-E337-2F6FD90E66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B2054C3-C2F4-1F69-78CF-B14D4DEE95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254797E-63E1-8721-90E4-2835C85D4E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8B2B7-F557-4F9E-A33E-2117F144BB82}" type="datetimeFigureOut">
              <a:rPr lang="fr-FR" smtClean="0"/>
              <a:t>25/08/2025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75F6BA3-0049-9BF7-9D53-10B29BC1B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0B6D894-4177-5453-E053-6F77FCAE3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13619-E66B-41D1-B655-FAFFA520732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3769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4FD331-BA58-3166-F477-E9D6F2B40F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346C7E39-9024-B572-33F7-975F3FA09E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26A15AB-D9F4-9BA2-5457-3DB92BD74D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010FBCD-AE44-A278-3BB5-0E8E2014C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8B2B7-F557-4F9E-A33E-2117F144BB82}" type="datetimeFigureOut">
              <a:rPr lang="fr-FR" smtClean="0"/>
              <a:t>25/08/2025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322CCD6-9A3E-102E-AF4E-134ABA57D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D2BBFBB-9FF4-B63E-8605-15037AE39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13619-E66B-41D1-B655-FAFFA520732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1647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33FE753-30B0-63D0-54DD-F80FE5E9A9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F2C7F8D-67A5-F757-6EE3-7AF326D277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D676720-4F78-DAE4-4907-F53A8C0C57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4B8B2B7-F557-4F9E-A33E-2117F144BB82}" type="datetimeFigureOut">
              <a:rPr lang="fr-FR" smtClean="0"/>
              <a:t>25/08/2025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2BE86EA-53C5-B9B8-D76A-1887C0FA23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1938819-A26A-6A24-6050-C61152EB56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C313619-E66B-41D1-B655-FAFFA520732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7928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EA40175-9FA2-80D0-5D1B-CA1B4CBECE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40715"/>
          </a:xfrm>
        </p:spPr>
        <p:txBody>
          <a:bodyPr>
            <a:normAutofit/>
          </a:bodyPr>
          <a:lstStyle/>
          <a:p>
            <a:r>
              <a:rPr lang="fr-FR" sz="3200" dirty="0">
                <a:latin typeface="Arial" panose="020B0604020202020204" pitchFamily="34" charset="0"/>
                <a:cs typeface="Arial" panose="020B0604020202020204" pitchFamily="34" charset="0"/>
              </a:rPr>
              <a:t>Club des cardiologues : les 10 règles d’or du sport</a:t>
            </a:r>
          </a:p>
        </p:txBody>
      </p:sp>
      <p:pic>
        <p:nvPicPr>
          <p:cNvPr id="5" name="Espace réservé du contenu 4" descr="Une image contenant texte, capture d’écran, Site web, Page web&#10;&#10;Le contenu généré par l’IA peut être incorrect.">
            <a:extLst>
              <a:ext uri="{FF2B5EF4-FFF2-40B4-BE49-F238E27FC236}">
                <a16:creationId xmlns:a16="http://schemas.microsoft.com/office/drawing/2014/main" id="{C43ED3E9-86BA-323D-C57D-4271B1C2B29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6545" y="1248028"/>
            <a:ext cx="9205729" cy="5140165"/>
          </a:xfrm>
        </p:spPr>
      </p:pic>
    </p:spTree>
    <p:extLst>
      <p:ext uri="{BB962C8B-B14F-4D97-AF65-F5344CB8AC3E}">
        <p14:creationId xmlns:p14="http://schemas.microsoft.com/office/powerpoint/2010/main" val="2213662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389D9C-CB48-4A86-D738-7B33F848B7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1A282F9-55FE-7995-67CB-FA4400BBD0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40715"/>
          </a:xfrm>
        </p:spPr>
        <p:txBody>
          <a:bodyPr>
            <a:normAutofit/>
          </a:bodyPr>
          <a:lstStyle/>
          <a:p>
            <a:r>
              <a:rPr lang="fr-FR" sz="3200" dirty="0">
                <a:latin typeface="Arial" panose="020B0604020202020204" pitchFamily="34" charset="0"/>
                <a:cs typeface="Arial" panose="020B0604020202020204" pitchFamily="34" charset="0"/>
              </a:rPr>
              <a:t>Club des cardiologues : les 10 règles d’or du sport</a:t>
            </a:r>
          </a:p>
        </p:txBody>
      </p:sp>
      <p:pic>
        <p:nvPicPr>
          <p:cNvPr id="7" name="Espace réservé du contenu 6" descr="Une image contenant texte, capture d’écran, Police, menu&#10;&#10;Le contenu généré par l’IA peut être incorrect.">
            <a:extLst>
              <a:ext uri="{FF2B5EF4-FFF2-40B4-BE49-F238E27FC236}">
                <a16:creationId xmlns:a16="http://schemas.microsoft.com/office/drawing/2014/main" id="{B3841C96-CA0F-3F4B-3DF1-D1C5E8C2C4A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856" y="1587500"/>
            <a:ext cx="10498077" cy="4699000"/>
          </a:xfrm>
        </p:spPr>
      </p:pic>
    </p:spTree>
    <p:extLst>
      <p:ext uri="{BB962C8B-B14F-4D97-AF65-F5344CB8AC3E}">
        <p14:creationId xmlns:p14="http://schemas.microsoft.com/office/powerpoint/2010/main" val="162133082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20</Words>
  <Application>Microsoft Office PowerPoint</Application>
  <PresentationFormat>Grand écran</PresentationFormat>
  <Paragraphs>2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Thème Office</vt:lpstr>
      <vt:lpstr>Club des cardiologues : les 10 règles d’or du sport</vt:lpstr>
      <vt:lpstr>Club des cardiologues : les 10 règles d’or du sport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gilbert BADIE</dc:creator>
  <cp:lastModifiedBy>gilbert BADIE</cp:lastModifiedBy>
  <cp:revision>1</cp:revision>
  <dcterms:created xsi:type="dcterms:W3CDTF">2025-08-25T13:00:19Z</dcterms:created>
  <dcterms:modified xsi:type="dcterms:W3CDTF">2025-08-25T13:04:48Z</dcterms:modified>
</cp:coreProperties>
</file>